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0d6e015b4_8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0d6e015b4_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0d6e015b4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0d6e015b4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d6e015b4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0d6e015b4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0d6e015b4_8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0d6e015b4_8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0d6e015b4_8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0d6e015b4_8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0d6e015b4_8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0d6e015b4_8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0d6e015b4_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0d6e015b4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0d6e015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0d6e015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0d6e015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0d6e015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0d6e015b4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0d6e015b4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5c07c1e2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5c07c1e2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0d6e015b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0d6e015b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0d6e015b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0d6e015b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0d6e015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0d6e015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0d6e015b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0d6e015b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15c07c1e2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15c07c1e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0d6e015b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0d6e015b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0ca2e730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0ca2e73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0d6e015b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0d6e015b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0ca2e73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0ca2e73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0d6e015b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0d6e015b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d6e015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d6e015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0ca2e73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0ca2e73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0d6e015b4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0d6e015b4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d6e015b4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d6e015b4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0d6e015b4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0d6e015b4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0d6e015b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0d6e015b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0d6e015b4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0d6e015b4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d6e015b4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d6e015b4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arvelapp.com/43ceai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Eventech</a:t>
            </a:r>
            <a:endParaRPr sz="7200"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Review Sprint 0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575" y="3161050"/>
            <a:ext cx="3060850" cy="17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Style tile</a:t>
            </a:r>
            <a:endParaRPr sz="7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proposition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1421850" y="1318175"/>
            <a:ext cx="9162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#0070BA</a:t>
            </a:r>
            <a:endParaRPr/>
          </a:p>
        </p:txBody>
      </p:sp>
      <p:sp>
        <p:nvSpPr>
          <p:cNvPr id="231" name="Google Shape;231;p36"/>
          <p:cNvSpPr txBox="1"/>
          <p:nvPr/>
        </p:nvSpPr>
        <p:spPr>
          <a:xfrm>
            <a:off x="874250" y="223675"/>
            <a:ext cx="21852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Code des couleurs</a:t>
            </a:r>
            <a:endParaRPr sz="1800"/>
          </a:p>
        </p:txBody>
      </p:sp>
      <p:sp>
        <p:nvSpPr>
          <p:cNvPr id="232" name="Google Shape;232;p36"/>
          <p:cNvSpPr txBox="1"/>
          <p:nvPr/>
        </p:nvSpPr>
        <p:spPr>
          <a:xfrm>
            <a:off x="2357025" y="1451750"/>
            <a:ext cx="295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2318875" y="1451750"/>
            <a:ext cx="381600" cy="152700"/>
          </a:xfrm>
          <a:prstGeom prst="rect">
            <a:avLst/>
          </a:prstGeom>
          <a:solidFill>
            <a:srgbClr val="0070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1145250" y="1737850"/>
            <a:ext cx="1192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Bleu graduel</a:t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2357025" y="1890425"/>
            <a:ext cx="295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2318875" y="1890425"/>
            <a:ext cx="381600" cy="1527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1421850" y="2157550"/>
            <a:ext cx="982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#FFFFFF</a:t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2357025" y="2291113"/>
            <a:ext cx="295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2318875" y="2291113"/>
            <a:ext cx="3816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748925" y="989250"/>
            <a:ext cx="1699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"Big Noodle Titling"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5811175" y="286075"/>
            <a:ext cx="157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Typographie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5356738" y="3858325"/>
            <a:ext cx="2802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888" y="1379163"/>
            <a:ext cx="2493124" cy="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5748925" y="1769075"/>
            <a:ext cx="2185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"Big Noodle Titling italic"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675" y="2180662"/>
            <a:ext cx="2501556" cy="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000" y="3142950"/>
            <a:ext cx="30003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6168050" y="2688013"/>
            <a:ext cx="98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"PT sans"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675" y="3912475"/>
            <a:ext cx="3121018" cy="5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6383425" y="3549775"/>
            <a:ext cx="840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Boutons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171500" y="165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961350" y="2776375"/>
            <a:ext cx="1837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1089050" y="2852100"/>
            <a:ext cx="1755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Couleurs de polices</a:t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1421838" y="3332800"/>
            <a:ext cx="982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#FFFFFF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2357013" y="3466363"/>
            <a:ext cx="295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2318863" y="3466363"/>
            <a:ext cx="381600" cy="1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1421850" y="3752500"/>
            <a:ext cx="982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#0070C0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2357025" y="3886063"/>
            <a:ext cx="295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2318875" y="3886063"/>
            <a:ext cx="381600" cy="152700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421850" y="4172200"/>
            <a:ext cx="982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#2C2E3B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2357025" y="4305763"/>
            <a:ext cx="2958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2318875" y="4305763"/>
            <a:ext cx="381600" cy="152700"/>
          </a:xfrm>
          <a:prstGeom prst="rect">
            <a:avLst/>
          </a:prstGeom>
          <a:solidFill>
            <a:srgbClr val="2C2E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2350" y="4448888"/>
            <a:ext cx="203835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b="4805" l="13586" r="21901" t="20344"/>
          <a:stretch/>
        </p:blipFill>
        <p:spPr>
          <a:xfrm>
            <a:off x="126837" y="393237"/>
            <a:ext cx="8890324" cy="43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Version mobile</a:t>
            </a:r>
            <a:endParaRPr sz="7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211850" y="1301150"/>
            <a:ext cx="8733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https://marvelapp.com/ec8g094</a:t>
            </a:r>
            <a:endParaRPr sz="3600"/>
          </a:p>
        </p:txBody>
      </p:sp>
      <p:sp>
        <p:nvSpPr>
          <p:cNvPr id="288" name="Google Shape;288;p41"/>
          <p:cNvSpPr txBox="1"/>
          <p:nvPr>
            <p:ph idx="4294967295" type="body"/>
          </p:nvPr>
        </p:nvSpPr>
        <p:spPr>
          <a:xfrm>
            <a:off x="1157850" y="2899175"/>
            <a:ext cx="6828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/>
              <a:t>Testez la version mobile sur votre téléphone pendant la présentation !!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Page d’accueil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0" y="370678"/>
            <a:ext cx="2001382" cy="440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75" y="352650"/>
            <a:ext cx="2220850" cy="45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625" y="312500"/>
            <a:ext cx="2220850" cy="450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Quelques personas</a:t>
            </a:r>
            <a:endParaRPr sz="7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Page connexion / inscription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99" y="306025"/>
            <a:ext cx="2015750" cy="45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50" y="264825"/>
            <a:ext cx="2295825" cy="46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Page événements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700" y="374612"/>
            <a:ext cx="1938500" cy="439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289125"/>
            <a:ext cx="2289925" cy="4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 u="sng">
                <a:solidFill>
                  <a:schemeClr val="hlink"/>
                </a:solidFill>
                <a:hlinkClick r:id="rId3"/>
              </a:rPr>
              <a:t>Version desktop</a:t>
            </a:r>
            <a:endParaRPr sz="7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Page d’accueil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25" y="833788"/>
            <a:ext cx="4350876" cy="34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1575"/>
            <a:ext cx="3737625" cy="47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Page connexion / inscription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5" y="1194975"/>
            <a:ext cx="4372925" cy="27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10675"/>
            <a:ext cx="4372925" cy="41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Page événements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52400"/>
            <a:ext cx="87725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75" y="879175"/>
            <a:ext cx="4368124" cy="3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1238"/>
            <a:ext cx="4131125" cy="45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53975"/>
            <a:ext cx="8753476" cy="48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75"/>
            <a:ext cx="8826174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Inspirations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